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764E-171B-47A2-AB3D-F386A1D8627F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07E1-BEAE-42E6-ABD7-4798A3CFE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F07E1-BEAE-42E6-ABD7-4798A3CFE52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D4654D-D250-4D51-AD06-77249012D6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86BD81-A536-498B-893A-34DF95CE8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3200400"/>
          </a:xfrm>
        </p:spPr>
        <p:txBody>
          <a:bodyPr>
            <a:noAutofit/>
          </a:bodyPr>
          <a:lstStyle/>
          <a:p>
            <a:pPr algn="ctr"/>
            <a:r>
              <a:rPr lang="en-US" sz="7100" dirty="0" smtClean="0"/>
              <a:t>Welcome to 8</a:t>
            </a:r>
            <a:r>
              <a:rPr lang="en-US" sz="7100" baseline="30000" dirty="0" smtClean="0"/>
              <a:t>th</a:t>
            </a:r>
            <a:r>
              <a:rPr lang="en-US" sz="7100" dirty="0" smtClean="0"/>
              <a:t> Grade Physical Science</a:t>
            </a:r>
            <a:endParaRPr lang="en-US" sz="7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01368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Mrs. Amy </a:t>
            </a:r>
            <a:r>
              <a:rPr lang="en-US" sz="4000" dirty="0" err="1" smtClean="0"/>
              <a:t>Macchia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1800" dirty="0" smtClean="0"/>
              <a:t>Please use the contact form on my website to email me.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NGSS</a:t>
            </a:r>
            <a:br>
              <a:rPr lang="en-US" dirty="0" smtClean="0"/>
            </a:br>
            <a:r>
              <a:rPr lang="en-US" dirty="0" smtClean="0"/>
              <a:t>Next Generation Science Standards</a:t>
            </a:r>
            <a:endParaRPr lang="en-US" dirty="0"/>
          </a:p>
        </p:txBody>
      </p:sp>
      <p:pic>
        <p:nvPicPr>
          <p:cNvPr id="1026" name="Picture 2" descr="https://s-media-cache-ak0.pinimg.com/originals/bd/20/da/bd20da8f39ef1ac8431ac2f21d7a855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1" y="2133600"/>
            <a:ext cx="8153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aestnerscience.weebly.com/uploads/2/7/4/8/2748926/8462948.png?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86200"/>
            <a:ext cx="2398751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Science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Scientific Process, Safety, Metric Tools, and Measurement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Structures and Properties of Matter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Energy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Atomic Structure and </a:t>
            </a:r>
          </a:p>
          <a:p>
            <a:pPr>
              <a:buNone/>
            </a:pPr>
            <a:r>
              <a:rPr lang="en-US" sz="3200" dirty="0" smtClean="0"/>
              <a:t>  Periodic Table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Chemical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aestnerscience.weebly.com/uploads/2/7/4/8/2748926/8462948.png?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86200"/>
            <a:ext cx="2398751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Science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492752"/>
          </a:xfrm>
        </p:spPr>
        <p:txBody>
          <a:bodyPr/>
          <a:lstStyle/>
          <a:p>
            <a:r>
              <a:rPr lang="en-US" dirty="0" smtClean="0"/>
              <a:t>Forces and Interactions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Waves and Electromagnetic Spectrum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Engineering and </a:t>
            </a:r>
            <a:r>
              <a:rPr lang="en-US" dirty="0" smtClean="0"/>
              <a:t>Design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Grading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31920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Grades will be posted on the parent portal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400" dirty="0" smtClean="0"/>
              <a:t>Grades will be based on:</a:t>
            </a:r>
          </a:p>
          <a:p>
            <a:pPr lvl="1"/>
            <a:r>
              <a:rPr lang="en-US" sz="3400" dirty="0" smtClean="0"/>
              <a:t>Tests</a:t>
            </a:r>
            <a:endParaRPr lang="en-US" sz="3400" dirty="0" smtClean="0"/>
          </a:p>
          <a:p>
            <a:pPr lvl="1"/>
            <a:r>
              <a:rPr lang="en-US" sz="3400" dirty="0" smtClean="0"/>
              <a:t>Quizzes</a:t>
            </a:r>
            <a:endParaRPr lang="en-US" sz="3400" dirty="0" smtClean="0"/>
          </a:p>
          <a:p>
            <a:pPr lvl="1"/>
            <a:r>
              <a:rPr lang="en-US" sz="3400" dirty="0" smtClean="0"/>
              <a:t>Labs</a:t>
            </a:r>
            <a:endParaRPr lang="en-US" sz="3400" dirty="0" smtClean="0"/>
          </a:p>
          <a:p>
            <a:pPr lvl="1"/>
            <a:r>
              <a:rPr lang="en-US" sz="3400" dirty="0" smtClean="0"/>
              <a:t>Alternative </a:t>
            </a:r>
            <a:r>
              <a:rPr lang="en-US" sz="3400" dirty="0" smtClean="0"/>
              <a:t>assignments</a:t>
            </a:r>
            <a:endParaRPr lang="en-US" sz="3400" dirty="0" smtClean="0"/>
          </a:p>
          <a:p>
            <a:pPr lvl="1"/>
            <a:r>
              <a:rPr lang="en-US" sz="3400" dirty="0" smtClean="0"/>
              <a:t>Homework</a:t>
            </a:r>
            <a:endParaRPr lang="en-US" sz="3400" dirty="0" smtClean="0"/>
          </a:p>
          <a:p>
            <a:pPr lvl="1"/>
            <a:r>
              <a:rPr lang="en-US" sz="3400" dirty="0" smtClean="0"/>
              <a:t>Projects</a:t>
            </a:r>
            <a:endParaRPr lang="en-US" sz="3400" dirty="0" smtClean="0"/>
          </a:p>
          <a:p>
            <a:pPr lvl="1"/>
            <a:r>
              <a:rPr lang="en-US" sz="3400" dirty="0" smtClean="0"/>
              <a:t>In-class </a:t>
            </a:r>
            <a:r>
              <a:rPr lang="en-US" sz="3400" dirty="0" smtClean="0"/>
              <a:t>activities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931920" cy="4648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take note of the following notations on the parent portal: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900" b="1" dirty="0" smtClean="0"/>
              <a:t>Absent</a:t>
            </a:r>
            <a:r>
              <a:rPr lang="en-US" sz="2900" dirty="0" smtClean="0"/>
              <a:t> – indicated an assignment was not handed in or completed due to absence (5 days to make up)</a:t>
            </a:r>
            <a:endParaRPr lang="en-US" sz="2900" dirty="0"/>
          </a:p>
          <a:p>
            <a:pPr lvl="1"/>
            <a:r>
              <a:rPr lang="en-US" sz="2900" b="1" dirty="0" smtClean="0"/>
              <a:t>Incomplete </a:t>
            </a:r>
            <a:endParaRPr lang="en-US" sz="2900" b="1" dirty="0"/>
          </a:p>
          <a:p>
            <a:pPr lvl="1"/>
            <a:r>
              <a:rPr lang="en-US" sz="2900" b="1" dirty="0" smtClean="0"/>
              <a:t>Late</a:t>
            </a:r>
            <a:r>
              <a:rPr lang="en-US" sz="2900" dirty="0" smtClean="0"/>
              <a:t> – indicates assignment was handed in late</a:t>
            </a:r>
            <a:endParaRPr lang="en-US" sz="2900" dirty="0"/>
          </a:p>
          <a:p>
            <a:pPr lvl="1"/>
            <a:r>
              <a:rPr lang="en-US" sz="2900" b="1" dirty="0" smtClean="0"/>
              <a:t>Exempt</a:t>
            </a:r>
            <a:r>
              <a:rPr lang="en-US" sz="2900" dirty="0" smtClean="0"/>
              <a:t> – student is not impacted by grade, positively or negatively.</a:t>
            </a:r>
            <a:endParaRPr lang="en-US" sz="2900" dirty="0"/>
          </a:p>
          <a:p>
            <a:pPr lvl="1"/>
            <a:r>
              <a:rPr lang="en-US" sz="2900" b="1" dirty="0" smtClean="0"/>
              <a:t>Blank or no score </a:t>
            </a:r>
            <a:r>
              <a:rPr lang="en-US" sz="2900" dirty="0" smtClean="0"/>
              <a:t>– assignment has not yet been graded.</a:t>
            </a:r>
            <a:endParaRPr lang="en-US" sz="2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2954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Engineering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Science and Music Long Term Project</a:t>
            </a:r>
          </a:p>
          <a:p>
            <a:r>
              <a:rPr lang="en-US" sz="3200" dirty="0" smtClean="0"/>
              <a:t>The Great Energy Debate</a:t>
            </a:r>
          </a:p>
          <a:p>
            <a:r>
              <a:rPr lang="en-US" sz="3200" dirty="0" smtClean="0"/>
              <a:t>Rube Goldberg Design Challenge</a:t>
            </a:r>
          </a:p>
          <a:p>
            <a:r>
              <a:rPr lang="en-US" sz="3200" dirty="0" smtClean="0"/>
              <a:t>Big Freeze</a:t>
            </a:r>
          </a:p>
          <a:p>
            <a:r>
              <a:rPr lang="en-US" sz="3200" dirty="0" smtClean="0"/>
              <a:t>Periodic Table Project</a:t>
            </a:r>
          </a:p>
          <a:p>
            <a:r>
              <a:rPr lang="en-US" sz="3200" dirty="0" smtClean="0"/>
              <a:t>Food Label Analysis </a:t>
            </a:r>
          </a:p>
          <a:p>
            <a:r>
              <a:rPr lang="en-US" sz="3200" dirty="0" smtClean="0"/>
              <a:t>Roller Coaster Design </a:t>
            </a:r>
            <a:r>
              <a:rPr lang="en-US" sz="3200" dirty="0" smtClean="0"/>
              <a:t>Project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Additional Help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187952"/>
          </a:xfrm>
        </p:spPr>
        <p:txBody>
          <a:bodyPr/>
          <a:lstStyle/>
          <a:p>
            <a:r>
              <a:rPr lang="en-US" dirty="0" smtClean="0"/>
              <a:t>Available before and after </a:t>
            </a:r>
            <a:r>
              <a:rPr lang="en-US" dirty="0" smtClean="0"/>
              <a:t>school for </a:t>
            </a:r>
            <a:r>
              <a:rPr lang="en-US" dirty="0" smtClean="0"/>
              <a:t>extra help, catching up from an absence, or general questions.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can report to the main office in the morning to request </a:t>
            </a:r>
            <a:r>
              <a:rPr lang="en-US" dirty="0" smtClean="0"/>
              <a:t>help.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221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Welcome to 8th Grade Physical Science</vt:lpstr>
      <vt:lpstr>NGSS Next Generation Science Standards</vt:lpstr>
      <vt:lpstr>8th Grade Science Topics</vt:lpstr>
      <vt:lpstr>8th Grade Science Topics</vt:lpstr>
      <vt:lpstr>Grading</vt:lpstr>
      <vt:lpstr>Engineering and Design</vt:lpstr>
      <vt:lpstr>Additional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8th Grade Science</dc:title>
  <dc:creator>amacchia</dc:creator>
  <cp:lastModifiedBy>Macchia, Amy</cp:lastModifiedBy>
  <cp:revision>12</cp:revision>
  <dcterms:created xsi:type="dcterms:W3CDTF">2015-09-09T01:51:45Z</dcterms:created>
  <dcterms:modified xsi:type="dcterms:W3CDTF">2015-09-09T21:35:04Z</dcterms:modified>
</cp:coreProperties>
</file>